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9"/>
  </p:notesMasterIdLst>
  <p:sldIdLst>
    <p:sldId id="287" r:id="rId3"/>
    <p:sldId id="259" r:id="rId4"/>
    <p:sldId id="291" r:id="rId5"/>
    <p:sldId id="305" r:id="rId6"/>
    <p:sldId id="296" r:id="rId7"/>
    <p:sldId id="297" r:id="rId8"/>
    <p:sldId id="262" r:id="rId9"/>
    <p:sldId id="266" r:id="rId10"/>
    <p:sldId id="267" r:id="rId11"/>
    <p:sldId id="260" r:id="rId12"/>
    <p:sldId id="261" r:id="rId13"/>
    <p:sldId id="263" r:id="rId14"/>
    <p:sldId id="274" r:id="rId15"/>
    <p:sldId id="275" r:id="rId16"/>
    <p:sldId id="276" r:id="rId17"/>
    <p:sldId id="277" r:id="rId18"/>
    <p:sldId id="278" r:id="rId19"/>
    <p:sldId id="270" r:id="rId20"/>
    <p:sldId id="279" r:id="rId21"/>
    <p:sldId id="280" r:id="rId22"/>
    <p:sldId id="281" r:id="rId23"/>
    <p:sldId id="299" r:id="rId24"/>
    <p:sldId id="300" r:id="rId25"/>
    <p:sldId id="301" r:id="rId26"/>
    <p:sldId id="293" r:id="rId27"/>
    <p:sldId id="294" r:id="rId28"/>
    <p:sldId id="268" r:id="rId29"/>
    <p:sldId id="269" r:id="rId30"/>
    <p:sldId id="265" r:id="rId31"/>
    <p:sldId id="298" r:id="rId32"/>
    <p:sldId id="264" r:id="rId33"/>
    <p:sldId id="302" r:id="rId34"/>
    <p:sldId id="303" r:id="rId35"/>
    <p:sldId id="295" r:id="rId36"/>
    <p:sldId id="304" r:id="rId37"/>
    <p:sldId id="30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4B74AD-0EC7-415E-9AAC-0FA9E5A64567}" v="20" dt="2025-06-17T07:25:18.207"/>
    <p1510:client id="{D6850276-E752-4747-9922-97C41C7B4C39}" v="11" dt="2025-06-17T05:04:49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118" d="100"/>
          <a:sy n="118" d="100"/>
        </p:scale>
        <p:origin x="79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</pc:sldChg>
    </pc:docChg>
  </pc:docChgLst>
  <pc:docChgLst>
    <pc:chgData name="Tristan Bihler" userId="1c18a77c3a83b4ea" providerId="LiveId" clId="{894B74AD-0EC7-415E-9AAC-0FA9E5A64567}"/>
    <pc:docChg chg="modSld">
      <pc:chgData name="Tristan Bihler" userId="1c18a77c3a83b4ea" providerId="LiveId" clId="{894B74AD-0EC7-415E-9AAC-0FA9E5A64567}" dt="2025-06-17T07:25:22.757" v="52" actId="20577"/>
      <pc:docMkLst>
        <pc:docMk/>
      </pc:docMkLst>
      <pc:sldChg chg="modSp mod">
        <pc:chgData name="Tristan Bihler" userId="1c18a77c3a83b4ea" providerId="LiveId" clId="{894B74AD-0EC7-415E-9AAC-0FA9E5A64567}" dt="2025-06-17T07:25:22.757" v="52" actId="20577"/>
        <pc:sldMkLst>
          <pc:docMk/>
          <pc:sldMk cId="2775390907" sldId="259"/>
        </pc:sldMkLst>
        <pc:spChg chg="mod">
          <ac:chgData name="Tristan Bihler" userId="1c18a77c3a83b4ea" providerId="LiveId" clId="{894B74AD-0EC7-415E-9AAC-0FA9E5A64567}" dt="2025-06-17T07:25:22.757" v="52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modSp mod">
        <pc:chgData name="Tristan Bihler" userId="1c18a77c3a83b4ea" providerId="LiveId" clId="{894B74AD-0EC7-415E-9AAC-0FA9E5A64567}" dt="2025-06-17T06:08:41.933" v="34" actId="20577"/>
        <pc:sldMkLst>
          <pc:docMk/>
          <pc:sldMk cId="2627728501" sldId="260"/>
        </pc:sldMkLst>
        <pc:spChg chg="mod">
          <ac:chgData name="Tristan Bihler" userId="1c18a77c3a83b4ea" providerId="LiveId" clId="{894B74AD-0EC7-415E-9AAC-0FA9E5A64567}" dt="2025-06-17T06:08:41.933" v="34" actId="20577"/>
          <ac:spMkLst>
            <pc:docMk/>
            <pc:sldMk cId="2627728501" sldId="260"/>
            <ac:spMk id="2" creationId="{7284A0D8-3E75-35EE-AF23-197D5B2954DA}"/>
          </ac:spMkLst>
        </pc:spChg>
      </pc:sldChg>
      <pc:sldChg chg="modSp mod">
        <pc:chgData name="Tristan Bihler" userId="1c18a77c3a83b4ea" providerId="LiveId" clId="{894B74AD-0EC7-415E-9AAC-0FA9E5A64567}" dt="2025-06-17T06:04:26.371" v="1" actId="20577"/>
        <pc:sldMkLst>
          <pc:docMk/>
          <pc:sldMk cId="42645003" sldId="261"/>
        </pc:sldMkLst>
        <pc:spChg chg="mod">
          <ac:chgData name="Tristan Bihler" userId="1c18a77c3a83b4ea" providerId="LiveId" clId="{894B74AD-0EC7-415E-9AAC-0FA9E5A64567}" dt="2025-06-17T06:04:26.371" v="1" actId="20577"/>
          <ac:spMkLst>
            <pc:docMk/>
            <pc:sldMk cId="42645003" sldId="261"/>
            <ac:spMk id="2" creationId="{A3F261C9-FE5E-C9EF-9271-1367437AA0D5}"/>
          </ac:spMkLst>
        </pc:spChg>
      </pc:sldChg>
      <pc:sldChg chg="modSp mod">
        <pc:chgData name="Tristan Bihler" userId="1c18a77c3a83b4ea" providerId="LiveId" clId="{894B74AD-0EC7-415E-9AAC-0FA9E5A64567}" dt="2025-06-17T06:08:04.776" v="30" actId="20577"/>
        <pc:sldMkLst>
          <pc:docMk/>
          <pc:sldMk cId="1480108195" sldId="262"/>
        </pc:sldMkLst>
        <pc:spChg chg="mod">
          <ac:chgData name="Tristan Bihler" userId="1c18a77c3a83b4ea" providerId="LiveId" clId="{894B74AD-0EC7-415E-9AAC-0FA9E5A64567}" dt="2025-06-17T06:08:04.776" v="30" actId="20577"/>
          <ac:spMkLst>
            <pc:docMk/>
            <pc:sldMk cId="1480108195" sldId="262"/>
            <ac:spMk id="2" creationId="{C6E8BFCB-C80D-F096-72FE-76CAC9330CBE}"/>
          </ac:spMkLst>
        </pc:spChg>
      </pc:sldChg>
      <pc:sldChg chg="modSp">
        <pc:chgData name="Tristan Bihler" userId="1c18a77c3a83b4ea" providerId="LiveId" clId="{894B74AD-0EC7-415E-9AAC-0FA9E5A64567}" dt="2025-06-17T06:08:22.001" v="31"/>
        <pc:sldMkLst>
          <pc:docMk/>
          <pc:sldMk cId="213175611" sldId="266"/>
        </pc:sldMkLst>
        <pc:spChg chg="mod">
          <ac:chgData name="Tristan Bihler" userId="1c18a77c3a83b4ea" providerId="LiveId" clId="{894B74AD-0EC7-415E-9AAC-0FA9E5A64567}" dt="2025-06-17T06:08:22.001" v="31"/>
          <ac:spMkLst>
            <pc:docMk/>
            <pc:sldMk cId="213175611" sldId="266"/>
            <ac:spMk id="2" creationId="{FE57CCBF-0B64-E2E9-E956-FD7D580A27EE}"/>
          </ac:spMkLst>
        </pc:spChg>
      </pc:sldChg>
      <pc:sldChg chg="modSp">
        <pc:chgData name="Tristan Bihler" userId="1c18a77c3a83b4ea" providerId="LiveId" clId="{894B74AD-0EC7-415E-9AAC-0FA9E5A64567}" dt="2025-06-17T06:08:26.277" v="32"/>
        <pc:sldMkLst>
          <pc:docMk/>
          <pc:sldMk cId="309688802" sldId="267"/>
        </pc:sldMkLst>
        <pc:spChg chg="mod">
          <ac:chgData name="Tristan Bihler" userId="1c18a77c3a83b4ea" providerId="LiveId" clId="{894B74AD-0EC7-415E-9AAC-0FA9E5A64567}" dt="2025-06-17T06:08:26.277" v="32"/>
          <ac:spMkLst>
            <pc:docMk/>
            <pc:sldMk cId="309688802" sldId="267"/>
            <ac:spMk id="2" creationId="{051F1FFD-F8FD-1698-1036-1D06FD643236}"/>
          </ac:spMkLst>
        </pc:spChg>
      </pc:sldChg>
      <pc:sldChg chg="modSp">
        <pc:chgData name="Tristan Bihler" userId="1c18a77c3a83b4ea" providerId="LiveId" clId="{894B74AD-0EC7-415E-9AAC-0FA9E5A64567}" dt="2025-06-17T06:09:12.173" v="39"/>
        <pc:sldMkLst>
          <pc:docMk/>
          <pc:sldMk cId="1200981575" sldId="270"/>
        </pc:sldMkLst>
        <pc:spChg chg="mod">
          <ac:chgData name="Tristan Bihler" userId="1c18a77c3a83b4ea" providerId="LiveId" clId="{894B74AD-0EC7-415E-9AAC-0FA9E5A64567}" dt="2025-06-17T06:09:12.173" v="39"/>
          <ac:spMkLst>
            <pc:docMk/>
            <pc:sldMk cId="1200981575" sldId="270"/>
            <ac:spMk id="2" creationId="{466CB396-4C0F-00B9-DD6C-70A29DA9EB1A}"/>
          </ac:spMkLst>
        </pc:spChg>
      </pc:sldChg>
      <pc:sldChg chg="modSp">
        <pc:chgData name="Tristan Bihler" userId="1c18a77c3a83b4ea" providerId="LiveId" clId="{894B74AD-0EC7-415E-9AAC-0FA9E5A64567}" dt="2025-06-17T06:06:14.207" v="20"/>
        <pc:sldMkLst>
          <pc:docMk/>
          <pc:sldMk cId="3903907843" sldId="274"/>
        </pc:sldMkLst>
        <pc:spChg chg="mod">
          <ac:chgData name="Tristan Bihler" userId="1c18a77c3a83b4ea" providerId="LiveId" clId="{894B74AD-0EC7-415E-9AAC-0FA9E5A64567}" dt="2025-06-17T06:06:14.207" v="20"/>
          <ac:spMkLst>
            <pc:docMk/>
            <pc:sldMk cId="3903907843" sldId="274"/>
            <ac:spMk id="2" creationId="{622A1C43-9C85-9C13-32CE-3D0A53A64216}"/>
          </ac:spMkLst>
        </pc:spChg>
      </pc:sldChg>
      <pc:sldChg chg="modSp mod">
        <pc:chgData name="Tristan Bihler" userId="1c18a77c3a83b4ea" providerId="LiveId" clId="{894B74AD-0EC7-415E-9AAC-0FA9E5A64567}" dt="2025-06-17T06:08:58.035" v="35" actId="20577"/>
        <pc:sldMkLst>
          <pc:docMk/>
          <pc:sldMk cId="2505134422" sldId="275"/>
        </pc:sldMkLst>
        <pc:spChg chg="mod">
          <ac:chgData name="Tristan Bihler" userId="1c18a77c3a83b4ea" providerId="LiveId" clId="{894B74AD-0EC7-415E-9AAC-0FA9E5A64567}" dt="2025-06-17T06:08:58.035" v="35" actId="20577"/>
          <ac:spMkLst>
            <pc:docMk/>
            <pc:sldMk cId="2505134422" sldId="275"/>
            <ac:spMk id="2" creationId="{95E80747-7D63-2EBD-0234-C601F9DF7804}"/>
          </ac:spMkLst>
        </pc:spChg>
      </pc:sldChg>
      <pc:sldChg chg="modSp">
        <pc:chgData name="Tristan Bihler" userId="1c18a77c3a83b4ea" providerId="LiveId" clId="{894B74AD-0EC7-415E-9AAC-0FA9E5A64567}" dt="2025-06-17T06:09:02.290" v="36"/>
        <pc:sldMkLst>
          <pc:docMk/>
          <pc:sldMk cId="935280192" sldId="276"/>
        </pc:sldMkLst>
        <pc:spChg chg="mod">
          <ac:chgData name="Tristan Bihler" userId="1c18a77c3a83b4ea" providerId="LiveId" clId="{894B74AD-0EC7-415E-9AAC-0FA9E5A64567}" dt="2025-06-17T06:09:02.290" v="36"/>
          <ac:spMkLst>
            <pc:docMk/>
            <pc:sldMk cId="935280192" sldId="276"/>
            <ac:spMk id="2" creationId="{2D1D29EA-A17A-96A0-B3B9-47704B344870}"/>
          </ac:spMkLst>
        </pc:spChg>
      </pc:sldChg>
      <pc:sldChg chg="modSp">
        <pc:chgData name="Tristan Bihler" userId="1c18a77c3a83b4ea" providerId="LiveId" clId="{894B74AD-0EC7-415E-9AAC-0FA9E5A64567}" dt="2025-06-17T06:09:05.115" v="37"/>
        <pc:sldMkLst>
          <pc:docMk/>
          <pc:sldMk cId="3569390878" sldId="277"/>
        </pc:sldMkLst>
        <pc:spChg chg="mod">
          <ac:chgData name="Tristan Bihler" userId="1c18a77c3a83b4ea" providerId="LiveId" clId="{894B74AD-0EC7-415E-9AAC-0FA9E5A64567}" dt="2025-06-17T06:09:05.115" v="37"/>
          <ac:spMkLst>
            <pc:docMk/>
            <pc:sldMk cId="3569390878" sldId="277"/>
            <ac:spMk id="2" creationId="{CF057BFC-9CE1-9300-E69B-BF8CF49E890A}"/>
          </ac:spMkLst>
        </pc:spChg>
      </pc:sldChg>
      <pc:sldChg chg="modSp">
        <pc:chgData name="Tristan Bihler" userId="1c18a77c3a83b4ea" providerId="LiveId" clId="{894B74AD-0EC7-415E-9AAC-0FA9E5A64567}" dt="2025-06-17T06:09:08.026" v="38"/>
        <pc:sldMkLst>
          <pc:docMk/>
          <pc:sldMk cId="4138174813" sldId="278"/>
        </pc:sldMkLst>
        <pc:spChg chg="mod">
          <ac:chgData name="Tristan Bihler" userId="1c18a77c3a83b4ea" providerId="LiveId" clId="{894B74AD-0EC7-415E-9AAC-0FA9E5A64567}" dt="2025-06-17T06:09:08.026" v="38"/>
          <ac:spMkLst>
            <pc:docMk/>
            <pc:sldMk cId="4138174813" sldId="278"/>
            <ac:spMk id="2" creationId="{05853663-7B15-016C-1FA0-04D2D4717F3E}"/>
          </ac:spMkLst>
        </pc:spChg>
      </pc:sldChg>
      <pc:sldChg chg="modSp">
        <pc:chgData name="Tristan Bihler" userId="1c18a77c3a83b4ea" providerId="LiveId" clId="{894B74AD-0EC7-415E-9AAC-0FA9E5A64567}" dt="2025-06-17T06:09:15.576" v="40"/>
        <pc:sldMkLst>
          <pc:docMk/>
          <pc:sldMk cId="3453700335" sldId="279"/>
        </pc:sldMkLst>
        <pc:spChg chg="mod">
          <ac:chgData name="Tristan Bihler" userId="1c18a77c3a83b4ea" providerId="LiveId" clId="{894B74AD-0EC7-415E-9AAC-0FA9E5A64567}" dt="2025-06-17T06:09:15.576" v="40"/>
          <ac:spMkLst>
            <pc:docMk/>
            <pc:sldMk cId="3453700335" sldId="279"/>
            <ac:spMk id="2" creationId="{2F3A3025-AB59-A879-0047-3EEC55628A4C}"/>
          </ac:spMkLst>
        </pc:spChg>
      </pc:sldChg>
      <pc:sldChg chg="modSp">
        <pc:chgData name="Tristan Bihler" userId="1c18a77c3a83b4ea" providerId="LiveId" clId="{894B74AD-0EC7-415E-9AAC-0FA9E5A64567}" dt="2025-06-17T06:09:19.036" v="41"/>
        <pc:sldMkLst>
          <pc:docMk/>
          <pc:sldMk cId="2306576612" sldId="280"/>
        </pc:sldMkLst>
        <pc:spChg chg="mod">
          <ac:chgData name="Tristan Bihler" userId="1c18a77c3a83b4ea" providerId="LiveId" clId="{894B74AD-0EC7-415E-9AAC-0FA9E5A64567}" dt="2025-06-17T06:09:19.036" v="41"/>
          <ac:spMkLst>
            <pc:docMk/>
            <pc:sldMk cId="2306576612" sldId="280"/>
            <ac:spMk id="2" creationId="{60DF52E7-E73C-FC14-69C6-5D4280705764}"/>
          </ac:spMkLst>
        </pc:spChg>
      </pc:sldChg>
      <pc:sldChg chg="modSp mod">
        <pc:chgData name="Tristan Bihler" userId="1c18a77c3a83b4ea" providerId="LiveId" clId="{894B74AD-0EC7-415E-9AAC-0FA9E5A64567}" dt="2025-06-17T06:09:22.660" v="42"/>
        <pc:sldMkLst>
          <pc:docMk/>
          <pc:sldMk cId="3120456048" sldId="281"/>
        </pc:sldMkLst>
        <pc:spChg chg="mod">
          <ac:chgData name="Tristan Bihler" userId="1c18a77c3a83b4ea" providerId="LiveId" clId="{894B74AD-0EC7-415E-9AAC-0FA9E5A64567}" dt="2025-06-17T06:09:22.660" v="42"/>
          <ac:spMkLst>
            <pc:docMk/>
            <pc:sldMk cId="3120456048" sldId="281"/>
            <ac:spMk id="2" creationId="{FA0CD5AD-F36B-3DBF-2EBD-C5717ACBFD1E}"/>
          </ac:spMkLst>
        </pc:spChg>
      </pc:sldChg>
      <pc:sldChg chg="modSp mod">
        <pc:chgData name="Tristan Bihler" userId="1c18a77c3a83b4ea" providerId="LiveId" clId="{894B74AD-0EC7-415E-9AAC-0FA9E5A64567}" dt="2025-06-17T06:11:30.134" v="44" actId="20577"/>
        <pc:sldMkLst>
          <pc:docMk/>
          <pc:sldMk cId="1760062752" sldId="299"/>
        </pc:sldMkLst>
        <pc:spChg chg="mod">
          <ac:chgData name="Tristan Bihler" userId="1c18a77c3a83b4ea" providerId="LiveId" clId="{894B74AD-0EC7-415E-9AAC-0FA9E5A64567}" dt="2025-06-17T06:11:30.134" v="44" actId="20577"/>
          <ac:spMkLst>
            <pc:docMk/>
            <pc:sldMk cId="1760062752" sldId="299"/>
            <ac:spMk id="2" creationId="{8D5919CE-1FE2-A592-2453-7F08187CCEB9}"/>
          </ac:spMkLst>
        </pc:spChg>
      </pc:sldChg>
      <pc:sldChg chg="modSp mod">
        <pc:chgData name="Tristan Bihler" userId="1c18a77c3a83b4ea" providerId="LiveId" clId="{894B74AD-0EC7-415E-9AAC-0FA9E5A64567}" dt="2025-06-17T06:11:34.179" v="46" actId="20577"/>
        <pc:sldMkLst>
          <pc:docMk/>
          <pc:sldMk cId="2516805283" sldId="300"/>
        </pc:sldMkLst>
        <pc:spChg chg="mod">
          <ac:chgData name="Tristan Bihler" userId="1c18a77c3a83b4ea" providerId="LiveId" clId="{894B74AD-0EC7-415E-9AAC-0FA9E5A64567}" dt="2025-06-17T06:11:34.179" v="46" actId="20577"/>
          <ac:spMkLst>
            <pc:docMk/>
            <pc:sldMk cId="2516805283" sldId="300"/>
            <ac:spMk id="2" creationId="{9AC40CC0-DF21-8FAB-F925-110347616F7D}"/>
          </ac:spMkLst>
        </pc:spChg>
      </pc:sldChg>
      <pc:sldChg chg="modSp mod">
        <pc:chgData name="Tristan Bihler" userId="1c18a77c3a83b4ea" providerId="LiveId" clId="{894B74AD-0EC7-415E-9AAC-0FA9E5A64567}" dt="2025-06-17T06:11:38.525" v="48" actId="20577"/>
        <pc:sldMkLst>
          <pc:docMk/>
          <pc:sldMk cId="2360810065" sldId="301"/>
        </pc:sldMkLst>
        <pc:spChg chg="mod">
          <ac:chgData name="Tristan Bihler" userId="1c18a77c3a83b4ea" providerId="LiveId" clId="{894B74AD-0EC7-415E-9AAC-0FA9E5A64567}" dt="2025-06-17T06:11:38.525" v="48" actId="20577"/>
          <ac:spMkLst>
            <pc:docMk/>
            <pc:sldMk cId="2360810065" sldId="301"/>
            <ac:spMk id="2" creationId="{85793595-9DC1-7596-B4C2-83AC0B87E674}"/>
          </ac:spMkLst>
        </pc:spChg>
      </pc:sldChg>
    </pc:docChg>
  </pc:docChgLst>
  <pc:docChgLst>
    <pc:chgData name="Tristan Bihler" userId="1c18a77c3a83b4ea" providerId="LiveId" clId="{D6850276-E752-4747-9922-97C41C7B4C39}"/>
    <pc:docChg chg="custSel addSld delSld modSld">
      <pc:chgData name="Tristan Bihler" userId="1c18a77c3a83b4ea" providerId="LiveId" clId="{D6850276-E752-4747-9922-97C41C7B4C39}" dt="2025-06-17T05:05:00.405" v="8" actId="14100"/>
      <pc:docMkLst>
        <pc:docMk/>
      </pc:docMkLst>
      <pc:sldChg chg="addSp delSp modSp mod delAnim modAnim">
        <pc:chgData name="Tristan Bihler" userId="1c18a77c3a83b4ea" providerId="LiveId" clId="{D6850276-E752-4747-9922-97C41C7B4C39}" dt="2025-06-17T05:05:00.405" v="8" actId="14100"/>
        <pc:sldMkLst>
          <pc:docMk/>
          <pc:sldMk cId="832348911" sldId="305"/>
        </pc:sldMkLst>
        <pc:spChg chg="add del mod">
          <ac:chgData name="Tristan Bihler" userId="1c18a77c3a83b4ea" providerId="LiveId" clId="{D6850276-E752-4747-9922-97C41C7B4C39}" dt="2025-06-17T05:04:49.646" v="4"/>
          <ac:spMkLst>
            <pc:docMk/>
            <pc:sldMk cId="832348911" sldId="305"/>
            <ac:spMk id="4" creationId="{45C52A9C-A60D-1131-2C85-0DE1A908519A}"/>
          </ac:spMkLst>
        </pc:spChg>
        <pc:picChg chg="del mod">
          <ac:chgData name="Tristan Bihler" userId="1c18a77c3a83b4ea" providerId="LiveId" clId="{D6850276-E752-4747-9922-97C41C7B4C39}" dt="2025-06-17T04:59:12.760" v="3" actId="478"/>
          <ac:picMkLst>
            <pc:docMk/>
            <pc:sldMk cId="832348911" sldId="305"/>
            <ac:picMk id="5" creationId="{3AE396DD-B774-511F-9C64-ACC99D900F98}"/>
          </ac:picMkLst>
        </pc:picChg>
        <pc:picChg chg="add mod">
          <ac:chgData name="Tristan Bihler" userId="1c18a77c3a83b4ea" providerId="LiveId" clId="{D6850276-E752-4747-9922-97C41C7B4C39}" dt="2025-06-17T05:05:00.405" v="8" actId="14100"/>
          <ac:picMkLst>
            <pc:docMk/>
            <pc:sldMk cId="832348911" sldId="305"/>
            <ac:picMk id="6" creationId="{A5331A1D-87CB-801B-BA2F-B49F0541432C}"/>
          </ac:picMkLst>
        </pc:picChg>
      </pc:sldChg>
      <pc:sldChg chg="add del">
        <pc:chgData name="Tristan Bihler" userId="1c18a77c3a83b4ea" providerId="LiveId" clId="{D6850276-E752-4747-9922-97C41C7B4C39}" dt="2025-06-17T04:52:40.537" v="2" actId="47"/>
        <pc:sldMkLst>
          <pc:docMk/>
          <pc:sldMk cId="1124354463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17.06.2025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fik 4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C3296EF8-2F23-DB37-8430-3022F455B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00" y="363599"/>
            <a:ext cx="1927084" cy="1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0D49-7C55-7E6B-DA50-539CA994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98150" cy="2852737"/>
          </a:xfrm>
        </p:spPr>
        <p:txBody>
          <a:bodyPr/>
          <a:lstStyle/>
          <a:p>
            <a:r>
              <a:rPr lang="de-DE" dirty="0"/>
              <a:t>Entwicklung eines intelligenten Empfehlungssystems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E4907F-D7C7-CD38-1C0D-2845D7619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de-DE" dirty="0"/>
          </a:p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Carina Halter 	Sick AG		Laura Mirwald 	Sick AG</a:t>
            </a:r>
          </a:p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Tristan Bihler	Sick AG		Semian Finné 	Tria Technologies GmbH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65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der MVC-Architektur: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durch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Jetziger PAP(Programm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3AB8A9-E355-4D63-96F3-910CA436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Jetziger PAP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1507AD-3336-C868-D429-C2A42B38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Jetziger PAP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AB2FB2-6175-9907-EB88-D92FA721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Jetziger PAP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829FC1-E283-4274-8DFE-6340907C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Jetziger PAP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F60BAC-D03F-6ECB-9F30-D194F44C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Jetziger PAP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838200" y="1624951"/>
            <a:ext cx="10280257" cy="427686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C7D99-2097-757A-660D-554B306D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Jetziger PAP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751934"/>
            <a:ext cx="10035590" cy="402567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ABD2B-8131-24CA-C56D-7305D2B1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 und Vorführung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Zukunftsaussichten</a:t>
            </a:r>
          </a:p>
          <a:p>
            <a:r>
              <a:rPr lang="de-DE"/>
              <a:t>Reflexion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C3363C-1E26-7782-30D4-016BF308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Jetziger PAP</a:t>
            </a:r>
          </a:p>
        </p:txBody>
      </p:sp>
      <p:pic>
        <p:nvPicPr>
          <p:cNvPr id="7" name="Grafik 6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71A825CC-5959-431A-6C63-3BC92B42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36391"/>
          <a:stretch>
            <a:fillRect/>
          </a:stretch>
        </p:blipFill>
        <p:spPr>
          <a:xfrm>
            <a:off x="838200" y="1818820"/>
            <a:ext cx="9493938" cy="3958849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BD0FEB-2853-7BE1-7BBD-3FC45758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Jetziger PAP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FDBA6787-A15A-B050-EC1D-9215F0D3C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2"/>
          <a:stretch>
            <a:fillRect/>
          </a:stretch>
        </p:blipFill>
        <p:spPr>
          <a:xfrm>
            <a:off x="838200" y="1690688"/>
            <a:ext cx="9559171" cy="413351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60AC4C-B0C1-7E2E-9348-5BB50283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in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953F02D-12D2-FBFF-98B5-B8045C2A14FA}"/>
              </a:ext>
            </a:extLst>
          </p:cNvPr>
          <p:cNvGrpSpPr/>
          <p:nvPr/>
        </p:nvGrpSpPr>
        <p:grpSpPr>
          <a:xfrm>
            <a:off x="515802" y="1274016"/>
            <a:ext cx="10963184" cy="4875730"/>
            <a:chOff x="515802" y="1274016"/>
            <a:chExt cx="10963184" cy="4875730"/>
          </a:xfrm>
        </p:grpSpPr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C9404939-0045-2C5C-AD27-FFA035619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7099648" cy="487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EE70146-BEA6-C5E4-A97E-841861323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467" r="38933"/>
            <a:stretch>
              <a:fillRect/>
            </a:stretch>
          </p:blipFill>
          <p:spPr>
            <a:xfrm>
              <a:off x="8686800" y="2531962"/>
              <a:ext cx="2792186" cy="2808397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489C2AE-CCAA-B428-EA22-5F9040AD1CBF}"/>
                </a:ext>
              </a:extLst>
            </p:cNvPr>
            <p:cNvSpPr txBox="1"/>
            <p:nvPr/>
          </p:nvSpPr>
          <p:spPr>
            <a:xfrm>
              <a:off x="8686800" y="2049905"/>
              <a:ext cx="2329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/>
                <a:t>Tkinter</a:t>
              </a:r>
              <a:r>
                <a:rPr lang="de-DE" sz="2800" dirty="0"/>
                <a:t>: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247523E-C6D4-CD40-7597-CEAE906F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A4258-8A5E-AC43-BC59-42691385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40CC0-DF21-8FAB-F925-11034761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in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FF6EE-DC4B-803F-70B3-4B9E35D8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59227CE-3C12-57D5-47EC-D4C902277109}"/>
              </a:ext>
            </a:extLst>
          </p:cNvPr>
          <p:cNvGrpSpPr/>
          <p:nvPr/>
        </p:nvGrpSpPr>
        <p:grpSpPr>
          <a:xfrm>
            <a:off x="391886" y="1274016"/>
            <a:ext cx="11399218" cy="4642370"/>
            <a:chOff x="391886" y="1274016"/>
            <a:chExt cx="11399218" cy="4642370"/>
          </a:xfrm>
        </p:grpSpPr>
        <p:pic>
          <p:nvPicPr>
            <p:cNvPr id="7" name="Grafik 6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C9AA3AD-20E6-BFAA-F493-40A5DDC1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67"/>
            <a:stretch>
              <a:fillRect/>
            </a:stretch>
          </p:blipFill>
          <p:spPr>
            <a:xfrm>
              <a:off x="2045096" y="2139236"/>
              <a:ext cx="9746008" cy="3777150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EE4BFECB-9861-5C6E-40FC-FEBC219A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4BA54B0-ECB3-FC3A-3EBC-A1CF40C8FAA1}"/>
                </a:ext>
              </a:extLst>
            </p:cNvPr>
            <p:cNvSpPr/>
            <p:nvPr/>
          </p:nvSpPr>
          <p:spPr>
            <a:xfrm>
              <a:off x="391886" y="1274016"/>
              <a:ext cx="2857500" cy="9684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E96E435-8D16-E45B-76D2-B40663DEB60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970263"/>
              <a:ext cx="832757" cy="7835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6ECCBA-59BC-DFCF-5C25-CC890BE1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0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2056-A354-A33D-8DEC-7ACB47BD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93595-9DC1-7596-B4C2-83AC0B87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in unserem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BFDEB5-3875-E61A-AB87-F78D2A2B4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8D4DF29-242B-3373-4C5E-2DD909995510}"/>
              </a:ext>
            </a:extLst>
          </p:cNvPr>
          <p:cNvGrpSpPr/>
          <p:nvPr/>
        </p:nvGrpSpPr>
        <p:grpSpPr>
          <a:xfrm>
            <a:off x="342900" y="1274016"/>
            <a:ext cx="10669924" cy="4827427"/>
            <a:chOff x="342900" y="1274016"/>
            <a:chExt cx="10669924" cy="4827427"/>
          </a:xfrm>
        </p:grpSpPr>
        <p:pic>
          <p:nvPicPr>
            <p:cNvPr id="8" name="Grafik 7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7036A5E0-77A2-F3D0-78F9-473DE777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5" t="51706" r="20795"/>
            <a:stretch>
              <a:fillRect/>
            </a:stretch>
          </p:blipFill>
          <p:spPr>
            <a:xfrm>
              <a:off x="3695700" y="2416629"/>
              <a:ext cx="7317124" cy="3684814"/>
            </a:xfrm>
            <a:prstGeom prst="rect">
              <a:avLst/>
            </a:prstGeom>
          </p:spPr>
        </p:pic>
        <p:pic>
          <p:nvPicPr>
            <p:cNvPr id="5" name="Grafik 4" descr="Ein Bild, das Text, Screenshot, Diagramm, Plan enthält.&#10;&#10;KI-generierte Inhalte können fehlerhaft sein.">
              <a:extLst>
                <a:ext uri="{FF2B5EF4-FFF2-40B4-BE49-F238E27FC236}">
                  <a16:creationId xmlns:a16="http://schemas.microsoft.com/office/drawing/2014/main" id="{F84D71B0-0745-59DE-6670-B3A3F1652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02" y="1274016"/>
              <a:ext cx="2519730" cy="1730441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BC0AB9D-236F-F606-A9CA-56863070E4CF}"/>
                </a:ext>
              </a:extLst>
            </p:cNvPr>
            <p:cNvSpPr/>
            <p:nvPr/>
          </p:nvSpPr>
          <p:spPr>
            <a:xfrm>
              <a:off x="342900" y="2074116"/>
              <a:ext cx="2857500" cy="10652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25188317-D25D-53A1-5EA6-CAD5252C9A3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419" y="2882542"/>
              <a:ext cx="855981" cy="2568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473B809-94A4-7D9F-7557-6D4A25C4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81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DD7F00-7F9E-7A3F-DC4F-593D9468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  <p:pic>
        <p:nvPicPr>
          <p:cNvPr id="3074" name="Picture 2" descr="Jaccard Index Definition | DeepAI">
            <a:extLst>
              <a:ext uri="{FF2B5EF4-FFF2-40B4-BE49-F238E27FC236}">
                <a16:creationId xmlns:a16="http://schemas.microsoft.com/office/drawing/2014/main" id="{2655B7D0-94E1-D9E8-A87E-AF7BB3DFB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0" r="56022" b="16911"/>
          <a:stretch>
            <a:fillRect/>
          </a:stretch>
        </p:blipFill>
        <p:spPr bwMode="auto">
          <a:xfrm>
            <a:off x="8023610" y="4432606"/>
            <a:ext cx="2195901" cy="9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19F8A6E-891C-4525-55C9-F75C5D1A3700}"/>
              </a:ext>
            </a:extLst>
          </p:cNvPr>
          <p:cNvCxnSpPr>
            <a:endCxn id="3074" idx="1"/>
          </p:cNvCxnSpPr>
          <p:nvPr/>
        </p:nvCxnSpPr>
        <p:spPr>
          <a:xfrm>
            <a:off x="7355393" y="4762919"/>
            <a:ext cx="668217" cy="144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A947FA-A845-56EB-BFDD-60921422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B28871-6D81-FF92-BF34-153E8891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F45BF6-CA4F-B288-D0A5-7DFD3375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D912EAC-084D-0B92-2D65-9623E3F9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AEA51-BE19-7EF4-0D5E-1A3EAE10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75C76-81A7-3699-41BC-729DF1B0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Definieren einer geeigneten Datenstruktur</a:t>
            </a:r>
          </a:p>
          <a:p>
            <a:endParaRPr lang="de-DE" dirty="0"/>
          </a:p>
          <a:p>
            <a:r>
              <a:rPr lang="de-DE" dirty="0"/>
              <a:t>Implementierung eines Algorithmus</a:t>
            </a:r>
          </a:p>
          <a:p>
            <a:endParaRPr lang="de-DE" dirty="0"/>
          </a:p>
          <a:p>
            <a:r>
              <a:rPr lang="de-DE" dirty="0"/>
              <a:t>Testen des Systems auf Genauigkeit der Empfehlungen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90976-F913-B159-A15B-6C4E0648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8830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D147CD-9A57-E2C4-FB64-2659B5C2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32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625" end="1709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143B-9078-8286-7AC1-3F3E7254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E7030-C1FB-7F10-6C27-2E331BFE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BEF4DD-60CE-F106-AA0F-F11031235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B60A7E-DD64-7A27-3C26-9859AE2A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6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A0D7D8E-944D-4365-C6C3-DF922992855A}"/>
              </a:ext>
            </a:extLst>
          </p:cNvPr>
          <p:cNvGrpSpPr/>
          <p:nvPr/>
        </p:nvGrpSpPr>
        <p:grpSpPr>
          <a:xfrm>
            <a:off x="3899690" y="328707"/>
            <a:ext cx="7487180" cy="5753365"/>
            <a:chOff x="3899690" y="328707"/>
            <a:chExt cx="7487180" cy="575336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806AB56-C88F-ACDF-C787-7DA13C3A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29" t="1644"/>
            <a:stretch>
              <a:fillRect/>
            </a:stretch>
          </p:blipFill>
          <p:spPr>
            <a:xfrm>
              <a:off x="3899690" y="328707"/>
              <a:ext cx="4582800" cy="2930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64724BF8-BB95-82CD-9875-80EB681389AE}"/>
                </a:ext>
              </a:extLst>
            </p:cNvPr>
            <p:cNvGrpSpPr/>
            <p:nvPr/>
          </p:nvGrpSpPr>
          <p:grpSpPr>
            <a:xfrm>
              <a:off x="7372840" y="2724865"/>
              <a:ext cx="1380635" cy="281231"/>
              <a:chOff x="4054788" y="2952082"/>
              <a:chExt cx="1612636" cy="343427"/>
            </a:xfrm>
          </p:grpSpPr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53E71200-67BD-F4FF-BE3E-9C1D11DF7E3C}"/>
                  </a:ext>
                </a:extLst>
              </p:cNvPr>
              <p:cNvCxnSpPr/>
              <p:nvPr/>
            </p:nvCxnSpPr>
            <p:spPr>
              <a:xfrm>
                <a:off x="4149545" y="3250282"/>
                <a:ext cx="117978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2">
                <a:extLst>
                  <a:ext uri="{FF2B5EF4-FFF2-40B4-BE49-F238E27FC236}">
                    <a16:creationId xmlns:a16="http://schemas.microsoft.com/office/drawing/2014/main" id="{5A7D8CFC-18C1-8712-2C43-82821DB41D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4788" y="2952082"/>
                <a:ext cx="1612636" cy="343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Großer 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CE57DFE-31CF-A146-175D-8D5DA1F4342E}"/>
                </a:ext>
              </a:extLst>
            </p:cNvPr>
            <p:cNvGrpSpPr/>
            <p:nvPr/>
          </p:nvGrpSpPr>
          <p:grpSpPr>
            <a:xfrm>
              <a:off x="6729991" y="3215997"/>
              <a:ext cx="4656879" cy="2866075"/>
              <a:chOff x="0" y="0"/>
              <a:chExt cx="5533950" cy="3533775"/>
            </a:xfrm>
          </p:grpSpPr>
          <p:pic>
            <p:nvPicPr>
              <p:cNvPr id="9" name="Grafik 8" descr="Ein Bild, das Text, Elektronik, Screenshot, Display enthält.&#10;&#10;KI-generierte Inhalte können fehlerhaft sein.">
                <a:extLst>
                  <a:ext uri="{FF2B5EF4-FFF2-40B4-BE49-F238E27FC236}">
                    <a16:creationId xmlns:a16="http://schemas.microsoft.com/office/drawing/2014/main" id="{4A5EB9C9-2BE1-3980-6FF5-2F05E3A50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" t="1092" r="927" b="21812"/>
              <a:stretch>
                <a:fillRect/>
              </a:stretch>
            </p:blipFill>
            <p:spPr bwMode="auto">
              <a:xfrm>
                <a:off x="0" y="0"/>
                <a:ext cx="5365115" cy="35337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Textfeld 2">
                <a:extLst>
                  <a:ext uri="{FF2B5EF4-FFF2-40B4-BE49-F238E27FC236}">
                    <a16:creationId xmlns:a16="http://schemas.microsoft.com/office/drawing/2014/main" id="{48E1360C-9017-2D89-B5A1-0782A4AA0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7801" y="2755821"/>
                <a:ext cx="876149" cy="7168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Kurzer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Abstand</a:t>
                </a:r>
                <a:endPara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D33338C7-08E6-B298-0478-EE6C3042EBC8}"/>
                  </a:ext>
                </a:extLst>
              </p:cNvPr>
              <p:cNvCxnSpPr/>
              <p:nvPr/>
            </p:nvCxnSpPr>
            <p:spPr>
              <a:xfrm flipV="1">
                <a:off x="4748981" y="3102569"/>
                <a:ext cx="609600" cy="67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699126D-9E3D-887E-5AFF-7F1CE45D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68" y="1690688"/>
            <a:ext cx="10515600" cy="43513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Bugs beheben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pPr>
              <a:lnSpc>
                <a:spcPct val="150000"/>
              </a:lnSpc>
            </a:pPr>
            <a:r>
              <a:rPr lang="de-DE" dirty="0"/>
              <a:t>Filmcover </a:t>
            </a:r>
          </a:p>
          <a:p>
            <a:pPr>
              <a:lnSpc>
                <a:spcPct val="150000"/>
              </a:lnSpc>
            </a:pPr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Verfügbarkeit auf Streamingplattform</a:t>
            </a:r>
          </a:p>
          <a:p>
            <a:pPr>
              <a:lnSpc>
                <a:spcPct val="150000"/>
              </a:lnSpc>
            </a:pPr>
            <a:r>
              <a:rPr lang="de-DE" dirty="0"/>
              <a:t>Suchfilter</a:t>
            </a:r>
          </a:p>
        </p:txBody>
      </p:sp>
      <p:pic>
        <p:nvPicPr>
          <p:cNvPr id="4" name="Grafik 3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A3D13E8E-F3D7-51E4-0EFF-CFDF4C692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t="61099" r="23059" b="24396"/>
          <a:stretch>
            <a:fillRect/>
          </a:stretch>
        </p:blipFill>
        <p:spPr>
          <a:xfrm>
            <a:off x="6109068" y="3045123"/>
            <a:ext cx="5476681" cy="1202197"/>
          </a:xfrm>
          <a:prstGeom prst="rect">
            <a:avLst/>
          </a:prstGeom>
        </p:spPr>
      </p:pic>
      <p:pic>
        <p:nvPicPr>
          <p:cNvPr id="4100" name="Picture 4" descr="O Último Desafio - SAPO Mag">
            <a:extLst>
              <a:ext uri="{FF2B5EF4-FFF2-40B4-BE49-F238E27FC236}">
                <a16:creationId xmlns:a16="http://schemas.microsoft.com/office/drawing/2014/main" id="{02E0FF5B-DCE0-84D0-E162-544A6ABB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590" y="2596555"/>
            <a:ext cx="1635159" cy="21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B4A5A3-E27F-F0C3-8061-2A9E90AA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11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85A7-AD55-C089-5896-845CF676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0071F-A865-B0E1-4A59-B85E6FAA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65F00-0489-FCF1-43CE-EF44FAACE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40040" cy="28479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3600" dirty="0"/>
              <a:t>Positives				       </a:t>
            </a:r>
          </a:p>
          <a:p>
            <a:pPr marL="0" indent="0">
              <a:buNone/>
            </a:pPr>
            <a:endParaRPr lang="de-DE" sz="3600" dirty="0"/>
          </a:p>
          <a:p>
            <a:r>
              <a:rPr lang="de-DE" sz="3600" dirty="0"/>
              <a:t>Gute Zusammenarbeit</a:t>
            </a:r>
          </a:p>
          <a:p>
            <a:r>
              <a:rPr lang="de-DE" sz="3600" dirty="0"/>
              <a:t>Jeder hilft jedem</a:t>
            </a:r>
          </a:p>
          <a:p>
            <a:r>
              <a:rPr lang="de-DE" sz="3600" dirty="0"/>
              <a:t>Regelmäßige Treffen</a:t>
            </a:r>
          </a:p>
          <a:p>
            <a:r>
              <a:rPr lang="de-DE" sz="3600" dirty="0"/>
              <a:t>Themeneinteilung zum Koordinieren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B242C9B-6401-6187-A068-9A36465DAD91}"/>
              </a:ext>
            </a:extLst>
          </p:cNvPr>
          <p:cNvSpPr txBox="1">
            <a:spLocks/>
          </p:cNvSpPr>
          <p:nvPr/>
        </p:nvSpPr>
        <p:spPr>
          <a:xfrm>
            <a:off x="5978240" y="1779445"/>
            <a:ext cx="6084446" cy="273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Verbesserungswürdig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dirty="0"/>
              <a:t>Zeitplanung optimieren		</a:t>
            </a:r>
          </a:p>
          <a:p>
            <a:r>
              <a:rPr lang="de-DE" dirty="0"/>
              <a:t>Kleine Missverständnisse vermeiden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C50147-1A67-D6B6-4B0E-146B13741C21}"/>
              </a:ext>
            </a:extLst>
          </p:cNvPr>
          <p:cNvSpPr txBox="1">
            <a:spLocks/>
          </p:cNvSpPr>
          <p:nvPr/>
        </p:nvSpPr>
        <p:spPr>
          <a:xfrm>
            <a:off x="1025237" y="4792373"/>
            <a:ext cx="10021454" cy="878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11200" dirty="0"/>
              <a:t>-&gt; Vollfunktionsfähiges Filmeempfehlungssystem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4529FD-D52D-3FC2-7079-1CC8EA1B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92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C7A04-69A8-3FE2-4C86-CA66A9BD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0921C6-E945-EB50-BF0B-EE2C7134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F. García, iOS Architecture Patterns: MVC, MVP, MVVM, VIPER, and VIP in Swift,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Apress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2023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 M. Tutorials, «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Softwareengineering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Tutorial #22 - Model View Controller MVC,» https://www.youtube.com/watch?v=xK-nj3J1zXA, 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13.06.2025]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PythonGUIs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Create a GUI Using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Python,» 2022. [Online]. Available: https://www.pythonguis.com/tutorials/create-gui-tkinter/#what-is-tkinter. 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14.06.2025]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-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Python interface to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Tcl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/Tk,»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https://docs.python.org/3/library/tkinter.html. [Zugriff am 14.06.2025]</a:t>
            </a:r>
          </a:p>
          <a:p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heise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online - Was sind JSON-Dateien und wie lassen sie sich öffnen?,»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https://www.heise.de/tipps-tricks/Was-sind-JSON-Dateien-und-wie-lassen-sie-sich-oeffnen-9302292.html. [Zugriff am 13.06.2025]</a:t>
            </a:r>
          </a:p>
          <a:p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Statologie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Berechnen des Jaccard-Koeffizienten in Python,» [Online]. </a:t>
            </a:r>
            <a:r>
              <a:rPr lang="de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https://statologie.de/jaccard-koeffizient-python/. [Zugriff am15.06.2025]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 - Inhaltbasiertes Filtern,» [Online].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https://developers.google.com/machine-learning/recommendation/content-based/basics?hl=de. </a:t>
            </a:r>
            <a:r>
              <a:rPr lang="de-CH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[Zugriff am 15.06.2025]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4134A9-DDC7-EE8A-BA42-80760782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94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2AA29-71C8-D5D3-32FF-AA8C1A8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rogrammvorführung">
            <a:hlinkClick r:id="" action="ppaction://media"/>
            <a:extLst>
              <a:ext uri="{FF2B5EF4-FFF2-40B4-BE49-F238E27FC236}">
                <a16:creationId xmlns:a16="http://schemas.microsoft.com/office/drawing/2014/main" id="{A5331A1D-87CB-801B-BA2F-B49F054143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832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7D8535-53B2-0D0C-3A5E-05F9791C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4284ABA-0C68-A317-5EEA-91D005F4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Geplanter PAP(Programm Ablauf Plan)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78DEBF-9B17-BF15-E815-EAEED29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Geplanter PAP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1F8D9A-9020-F590-2ECD-4F868D4E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Geplanter PAP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11B26C-2EB1-65AE-AACE-F2E492A5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858</Words>
  <Application>Microsoft Office PowerPoint</Application>
  <PresentationFormat>Breitbild</PresentationFormat>
  <Paragraphs>159</Paragraphs>
  <Slides>36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 Empfehlungssystems</vt:lpstr>
      <vt:lpstr>Ablauf</vt:lpstr>
      <vt:lpstr>Aufgabenstellung</vt:lpstr>
      <vt:lpstr>PowerPoint-Präsentation</vt:lpstr>
      <vt:lpstr>Datensynchronisation</vt:lpstr>
      <vt:lpstr>Zeitplan</vt:lpstr>
      <vt:lpstr>Geplanter PAP(Programm Ablauf Plan)</vt:lpstr>
      <vt:lpstr>Geplanter PAP</vt:lpstr>
      <vt:lpstr>Geplanter PAP</vt:lpstr>
      <vt:lpstr>Programmarchitektur</vt:lpstr>
      <vt:lpstr>Programmarchitektur</vt:lpstr>
      <vt:lpstr>Programmarchitektur</vt:lpstr>
      <vt:lpstr>Jetziger PAP(Programm Ablauf Plan)</vt:lpstr>
      <vt:lpstr>Jetziger PAP</vt:lpstr>
      <vt:lpstr>Jetziger PAP</vt:lpstr>
      <vt:lpstr>Jetziger PAP</vt:lpstr>
      <vt:lpstr>Jetziger PAP</vt:lpstr>
      <vt:lpstr>Jetziger PAP</vt:lpstr>
      <vt:lpstr>Jetziger PAP</vt:lpstr>
      <vt:lpstr>Jetziger PAP</vt:lpstr>
      <vt:lpstr>Jetziger PAP</vt:lpstr>
      <vt:lpstr>MVC in unserem Code</vt:lpstr>
      <vt:lpstr>MVC in unserem Code</vt:lpstr>
      <vt:lpstr>MVC in unserem Code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  <vt:lpstr>Reflexion</vt:lpstr>
      <vt:lpstr>Quellenverzeichnis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Tristan Bihler</cp:lastModifiedBy>
  <cp:revision>21</cp:revision>
  <dcterms:created xsi:type="dcterms:W3CDTF">2025-06-15T07:28:48Z</dcterms:created>
  <dcterms:modified xsi:type="dcterms:W3CDTF">2025-06-17T07:25:23Z</dcterms:modified>
</cp:coreProperties>
</file>